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99BE"/>
    <a:srgbClr val="C5E282"/>
    <a:srgbClr val="9AC6D6"/>
    <a:srgbClr val="FFFF9D"/>
    <a:srgbClr val="AB7BCA"/>
    <a:srgbClr val="FFCA89"/>
    <a:srgbClr val="FF9800"/>
    <a:srgbClr val="DBCA8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02" autoAdjust="0"/>
    <p:restoredTop sz="94643" autoAdjust="0"/>
  </p:normalViewPr>
  <p:slideViewPr>
    <p:cSldViewPr>
      <p:cViewPr>
        <p:scale>
          <a:sx n="105" d="100"/>
          <a:sy n="105" d="100"/>
        </p:scale>
        <p:origin x="-3592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904" y="-120"/>
      </p:cViewPr>
      <p:guideLst>
        <p:guide orient="horz" pos="2923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6FE6AE-6971-A840-8BF6-2F927973DE24}" type="datetime1">
              <a:rPr lang="en-US" smtClean="0"/>
              <a:pPr>
                <a:defRPr/>
              </a:pPr>
              <a:t>9/26/11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7DF289-6C13-504A-8572-48152A63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1220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5A0CA57-2986-D046-8727-84473F439F76}" type="datetime1">
              <a:rPr lang="en-US" smtClean="0"/>
              <a:pPr>
                <a:defRPr/>
              </a:pPr>
              <a:t>9/26/11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03C99E9-7DAF-AC4E-9FA6-D8A8718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595313"/>
            <a:ext cx="4624387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7050" y="4410075"/>
            <a:ext cx="60293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8" tIns="47643" rIns="93698" bIns="47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2403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37931725" indent="-374745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AA63D-CECA-DC46-B814-BAC1C0CACE9E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1111250"/>
          </a:xfrm>
        </p:spPr>
        <p:txBody>
          <a:bodyPr/>
          <a:lstStyle>
            <a:lvl1pPr algn="ctr">
              <a:defRPr sz="4000">
                <a:latin typeface="Helvetica" pitchFamily="1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371475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1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E476-84FE-624A-9603-626C8C316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7D2A-56ED-5A44-9918-B60F2F27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34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34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3794-6EC4-7343-AC4F-9F181578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0"/>
            <a:ext cx="8001000" cy="17414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28C2-82AC-4848-9029-AE91F959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3AF6-DEFF-2048-9E7E-88C5EFBB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6516-4787-7A4B-94B0-43DE773EB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CE4D-D6C2-7D43-A35F-A9C8FE496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75CD-26A5-264D-A3B2-B586188A1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096E-C8CE-B84A-89AD-87C5B6C33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3CB2-4945-6F4B-82DE-ABF3B84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CB7E-BC22-5C46-9C4A-3AB1C8D6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8CE1-DEED-384B-BED2-1E2F4C3F5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E00BACEB-2DBB-0240-BDFE-A04DD2C83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6596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01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609600" y="8382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 userDrawn="1"/>
        </p:nvSpPr>
        <p:spPr bwMode="auto">
          <a:xfrm>
            <a:off x="381000" y="6400800"/>
            <a:ext cx="17526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06/29/2011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505" name="Text Box 9"/>
          <p:cNvSpPr txBox="1">
            <a:spLocks noChangeArrowheads="1"/>
          </p:cNvSpPr>
          <p:nvPr userDrawn="1"/>
        </p:nvSpPr>
        <p:spPr bwMode="auto">
          <a:xfrm>
            <a:off x="3429000" y="6400800"/>
            <a:ext cx="1752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+mn-cs"/>
              </a:rPr>
              <a:t>Chombo</a:t>
            </a:r>
            <a:r>
              <a:rPr lang="en-US" sz="1200" baseline="0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 Boot Camp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2pPr>
      <a:lvl3pPr marL="1084263" indent="-1698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696200" cy="4871077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Chombo </a:t>
            </a:r>
            <a:r>
              <a:rPr lang="en-US" dirty="0" err="1" smtClean="0">
                <a:latin typeface="Helvetica" charset="0"/>
              </a:rPr>
              <a:t>BootCamp</a:t>
            </a: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Lecture</a:t>
            </a:r>
            <a:r>
              <a:rPr lang="en-US" dirty="0" smtClean="0">
                <a:latin typeface="Helvetica" charset="0"/>
              </a:rPr>
              <a:t> 3:  </a:t>
            </a:r>
            <a:r>
              <a:rPr lang="en-US" dirty="0" err="1" smtClean="0">
                <a:latin typeface="Helvetica" charset="0"/>
              </a:rPr>
              <a:t>MultiDim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 err="1" smtClean="0">
                <a:latin typeface="Helvetica" charset="0"/>
              </a:rPr>
              <a:t>Chombo</a:t>
            </a: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4012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GNUmakefile.multidim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94367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## Define the variables needed by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Make.example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the location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Chombo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lib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CHOMBO_HOME = ../../../lib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names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Chombo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libraries needed by this program, in order of search.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1dLibNames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OldAMRElliptic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AMRTools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BoxTools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BaseTools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2dLibNames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AMRTools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BoxTools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#3dLibNames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BoxTools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relative paths to source code directories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base_dir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.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1dsrc_dirs = ../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util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2dsrc_dirs = ../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../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util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../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advectSrc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3dsrc_dirs = 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mdsrc_dirs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../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mdsrc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shared code for building example programs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include $(CHOMBO_HOME)/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Make.example.multidim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37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Phase-space</a:t>
            </a:r>
            <a:endParaRPr lang="en-US" dirty="0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990600"/>
                <a:ext cx="8001000" cy="6042552"/>
              </a:xfrm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 dirty="0" smtClean="0"/>
                  <a:t>In some contexts, can be useful to think in terms of a phase space made up of physical and velocity dimensions</a:t>
                </a:r>
              </a:p>
              <a:p>
                <a:pPr lvl="1"/>
                <a:r>
                  <a:rPr lang="en-US" dirty="0" smtClean="0"/>
                  <a:t>Example: 2+2D (2 physical, 2 velocity dimensions: (</a:t>
                </a:r>
                <a:r>
                  <a:rPr lang="en-US" dirty="0" err="1" smtClean="0"/>
                  <a:t>x,y,u,v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Often want to work in both the full 4D and the reduced 2D spaces</a:t>
                </a:r>
              </a:p>
              <a:p>
                <a:pPr marL="49530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Working example in </a:t>
                </a:r>
                <a:r>
                  <a:rPr lang="en-US" dirty="0" err="1" smtClean="0"/>
                  <a:t>Chombo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MultiDimPhase</a:t>
                </a:r>
                <a:r>
                  <a:rPr lang="en-US" dirty="0" smtClean="0"/>
                  <a:t> example</a:t>
                </a:r>
              </a:p>
              <a:p>
                <a:pPr lvl="1"/>
                <a:r>
                  <a:rPr lang="en-US" dirty="0" err="1" smtClean="0">
                    <a:latin typeface="Courier New" pitchFamily="49" charset="0"/>
                    <a:cs typeface="Courier New" pitchFamily="49" charset="0"/>
                  </a:rPr>
                  <a:t>Chombo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/example/</a:t>
                </a:r>
                <a:r>
                  <a:rPr lang="en-US" dirty="0" err="1" smtClean="0">
                    <a:latin typeface="Courier New" pitchFamily="49" charset="0"/>
                    <a:cs typeface="Courier New" pitchFamily="49" charset="0"/>
                  </a:rPr>
                  <a:t>MultiDimPhase</a:t>
                </a:r>
                <a:endParaRPr lang="en-US" dirty="0" smtClean="0">
                  <a:latin typeface="Courier New" pitchFamily="49" charset="0"/>
                  <a:cs typeface="Courier New" pitchFamily="49" charset="0"/>
                </a:endParaRPr>
              </a:p>
              <a:p>
                <a:pPr lvl="1"/>
                <a:r>
                  <a:rPr lang="en-US" dirty="0" smtClean="0">
                    <a:cs typeface="Courier New" pitchFamily="49" charset="0"/>
                  </a:rPr>
                  <a:t>Document in </a:t>
                </a:r>
                <a:r>
                  <a:rPr lang="en-US" dirty="0" err="1" smtClean="0">
                    <a:latin typeface="Courier New" pitchFamily="49" charset="0"/>
                    <a:cs typeface="Courier New" pitchFamily="49" charset="0"/>
                  </a:rPr>
                  <a:t>ChomboDoc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/</a:t>
                </a:r>
                <a:r>
                  <a:rPr lang="en-US" dirty="0" err="1" smtClean="0">
                    <a:latin typeface="Courier New" pitchFamily="49" charset="0"/>
                    <a:cs typeface="Courier New" pitchFamily="49" charset="0"/>
                  </a:rPr>
                  <a:t>newDocs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/multiDim.*</a:t>
                </a:r>
                <a:endParaRPr lang="en-US" dirty="0">
                  <a:cs typeface="Courier New" pitchFamily="49" charset="0"/>
                </a:endParaRPr>
              </a:p>
              <a:p>
                <a:pPr lvl="1"/>
                <a:r>
                  <a:rPr lang="en-US" dirty="0" smtClean="0">
                    <a:cs typeface="Courier New" pitchFamily="49" charset="0"/>
                  </a:rPr>
                  <a:t>1+1D example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(</m:t>
                    </m:r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,</m:t>
                    </m:r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)</m:t>
                    </m:r>
                  </m:oMath>
                </a14:m>
                <a:r>
                  <a:rPr lang="en-US" dirty="0" smtClean="0">
                    <a:cs typeface="Courier New" pitchFamily="49" charset="0"/>
                  </a:rPr>
                  <a:t>:</a:t>
                </a:r>
              </a:p>
              <a:p>
                <a:pPr lvl="2"/>
                <a:r>
                  <a:rPr lang="en-US" dirty="0" smtClean="0">
                    <a:cs typeface="Courier New" pitchFamily="49" charset="0"/>
                  </a:rPr>
                  <a:t>Hyperbolic advection in 2D: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𝑓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𝑣𝑓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𝑎𝑓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𝑣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=0</m:t>
                    </m:r>
                  </m:oMath>
                </a14:m>
                <a:endParaRPr lang="en-US" b="0" dirty="0" smtClean="0">
                  <a:cs typeface="Courier New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Courier New" pitchFamily="49" charset="0"/>
                          </a:rPr>
                          <m:t>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 smtClean="0">
                  <a:cs typeface="Courier New" pitchFamily="49" charset="0"/>
                </a:endParaRPr>
              </a:p>
              <a:p>
                <a:pPr lvl="2"/>
                <a:r>
                  <a:rPr lang="en-US" dirty="0" smtClean="0">
                    <a:cs typeface="Courier New" pitchFamily="49" charset="0"/>
                  </a:rPr>
                  <a:t>1D Elliptic equation for </a:t>
                </a:r>
                <a:r>
                  <a:rPr lang="el-GR" dirty="0" smtClean="0">
                    <a:cs typeface="Courier New" pitchFamily="49" charset="0"/>
                  </a:rPr>
                  <a:t>φ</a:t>
                </a:r>
                <a:r>
                  <a:rPr lang="en-US" dirty="0" smtClean="0">
                    <a:cs typeface="Courier New" pitchFamily="49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Courier New" pitchFamily="49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  <a:cs typeface="Courier New" pitchFamily="49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  <a:ea typeface="Cambria Math"/>
                            <a:cs typeface="Courier New" pitchFamily="49" charset="0"/>
                          </a:rPr>
                          <m:t>𝜑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Courier New" pitchFamily="49" charset="0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  <a:cs typeface="Courier New" pitchFamily="49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  <a:cs typeface="Courier New" pitchFamily="49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cs typeface="Courier New" pitchFamily="49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Courier New" pitchFamily="49" charset="0"/>
                      </a:rPr>
                      <m:t>=4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Courier New" pitchFamily="49" charset="0"/>
                      </a:rPr>
                      <m:t>𝜋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  <a:cs typeface="Courier New" pitchFamily="49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Courier New" pitchFamily="49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Courier New" pitchFamily="49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  <a:cs typeface="Courier New" pitchFamily="49" charset="0"/>
                          </a:rPr>
                          <m:t>𝑑𝑣</m:t>
                        </m:r>
                      </m:e>
                    </m:nary>
                  </m:oMath>
                </a14:m>
                <a:endParaRPr lang="en-US" b="0" dirty="0" smtClean="0">
                  <a:cs typeface="Courier New" pitchFamily="49" charset="0"/>
                </a:endParaRPr>
              </a:p>
              <a:p>
                <a:pPr lvl="2"/>
                <a:endParaRPr lang="en-US" dirty="0" smtClean="0">
                  <a:cs typeface="Courier New" pitchFamily="49" charset="0"/>
                </a:endParaRPr>
              </a:p>
              <a:p>
                <a:pPr lvl="1"/>
                <a:endParaRPr lang="en-US" dirty="0" smtClean="0">
                  <a:cs typeface="Courier New" pitchFamily="49" charset="0"/>
                </a:endParaRPr>
              </a:p>
              <a:p>
                <a:pPr lvl="1"/>
                <a:endParaRPr lang="en-US" dirty="0" smtClean="0"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990600"/>
                <a:ext cx="8001000" cy="6042552"/>
              </a:xfrm>
              <a:blipFill rotWithShape="1">
                <a:blip r:embed="rId2"/>
                <a:stretch>
                  <a:fillRect l="-1293" t="-251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41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MultiDim</a:t>
            </a:r>
            <a:r>
              <a:rPr lang="en-US" dirty="0" smtClean="0"/>
              <a:t> </a:t>
            </a:r>
            <a:r>
              <a:rPr lang="en-US" dirty="0" err="1" smtClean="0"/>
              <a:t>Chombo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235792"/>
          </a:xfrm>
        </p:spPr>
        <p:txBody>
          <a:bodyPr/>
          <a:lstStyle/>
          <a:p>
            <a:r>
              <a:rPr lang="en-US" dirty="0" smtClean="0"/>
              <a:t>“normal </a:t>
            </a:r>
            <a:r>
              <a:rPr lang="en-US" dirty="0" err="1" smtClean="0"/>
              <a:t>Chombo</a:t>
            </a:r>
            <a:r>
              <a:rPr lang="en-US" dirty="0" smtClean="0"/>
              <a:t> -- compile-</a:t>
            </a:r>
            <a:r>
              <a:rPr lang="en-US" smtClean="0"/>
              <a:t>time </a:t>
            </a:r>
            <a:r>
              <a:rPr lang="en-US" smtClean="0"/>
              <a:t>dimensionality  </a:t>
            </a:r>
          </a:p>
          <a:p>
            <a:pPr lvl="1"/>
            <a:r>
              <a:rPr lang="en-US" dirty="0"/>
              <a:t>Dimensionality is pervasive (</a:t>
            </a:r>
            <a:r>
              <a:rPr lang="en-US" dirty="0" err="1"/>
              <a:t>SpaceDim</a:t>
            </a:r>
            <a:r>
              <a:rPr lang="en-US" dirty="0"/>
              <a:t>, D_DECL, </a:t>
            </a:r>
            <a:r>
              <a:rPr lang="en-US" dirty="0" err="1"/>
              <a:t>etc</a:t>
            </a:r>
            <a:r>
              <a:rPr lang="en-US" dirty="0"/>
              <a:t> macros, </a:t>
            </a:r>
            <a:r>
              <a:rPr lang="en-US" dirty="0" err="1"/>
              <a:t>ChF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Solution – namespaces</a:t>
            </a:r>
          </a:p>
          <a:p>
            <a:pPr lvl="1"/>
            <a:r>
              <a:rPr lang="en-US" dirty="0" smtClean="0"/>
              <a:t>Each dimensionality lives in its own distinct namespace: (</a:t>
            </a:r>
            <a:r>
              <a:rPr lang="en-US" dirty="0" err="1" smtClean="0"/>
              <a:t>Chombo</a:t>
            </a:r>
            <a:r>
              <a:rPr lang="en-US" dirty="0" smtClean="0"/>
              <a:t>::D1)</a:t>
            </a:r>
          </a:p>
          <a:p>
            <a:pPr lvl="1"/>
            <a:r>
              <a:rPr lang="en-US" dirty="0" err="1" smtClean="0"/>
              <a:t>Transdimensional</a:t>
            </a:r>
            <a:r>
              <a:rPr lang="en-US" dirty="0" smtClean="0"/>
              <a:t> utilities for moving between dimensions</a:t>
            </a:r>
          </a:p>
          <a:p>
            <a:pPr lvl="2"/>
            <a:r>
              <a:rPr lang="en-US" dirty="0"/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en-US" dirty="0" smtClean="0"/>
              <a:t> </a:t>
            </a:r>
            <a:r>
              <a:rPr lang="en-US" dirty="0"/>
              <a:t>from D to D+1,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slice</a:t>
            </a:r>
            <a:r>
              <a:rPr lang="en-US" dirty="0" smtClean="0"/>
              <a:t> </a:t>
            </a:r>
            <a:r>
              <a:rPr lang="en-US" dirty="0"/>
              <a:t>from D to D-1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Reduction and Spreading utilities within a single dimension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ReductionCopier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SpreadingOp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Spreading done by defining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ReductionCopier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then calling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reverse() </a:t>
            </a:r>
            <a:r>
              <a:rPr lang="en-US" dirty="0" smtClean="0">
                <a:cs typeface="Courier New" pitchFamily="49" charset="0"/>
              </a:rPr>
              <a:t>function</a:t>
            </a:r>
          </a:p>
          <a:p>
            <a:pPr lvl="1"/>
            <a:r>
              <a:rPr lang="en-US" dirty="0" smtClean="0"/>
              <a:t>Most of the time, work in a single dimensional namespace</a:t>
            </a:r>
          </a:p>
          <a:p>
            <a:pPr lvl="1"/>
            <a:r>
              <a:rPr lang="en-US" dirty="0" smtClean="0"/>
              <a:t>Only worry about dimensionality in the interface points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953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53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800989"/>
          </a:xfrm>
        </p:spPr>
        <p:txBody>
          <a:bodyPr/>
          <a:lstStyle/>
          <a:p>
            <a:r>
              <a:rPr lang="en-US" dirty="0" err="1" smtClean="0"/>
              <a:t>MultiDim</a:t>
            </a:r>
            <a:r>
              <a:rPr lang="en-US" dirty="0" smtClean="0"/>
              <a:t>, </a:t>
            </a:r>
            <a:r>
              <a:rPr lang="en-US" dirty="0" err="1" smtClean="0"/>
              <a:t>cont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1520" y="1188720"/>
            <a:ext cx="7798778" cy="5029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28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693908"/>
          </a:xfrm>
        </p:spPr>
        <p:txBody>
          <a:bodyPr/>
          <a:lstStyle/>
          <a:p>
            <a:r>
              <a:rPr lang="en-US" sz="2400" dirty="0" smtClean="0"/>
              <a:t>Example : Reduction by summing in y-direction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07701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function to reduce a 2D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LevelData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FArrayBox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to 1D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by       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summing over the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y-direction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reduce2DTo1D(D1::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LevelData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&lt;D1::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FArrayBox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&gt;&amp;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destData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	           D2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LevelData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&lt;D2::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FarrayBox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&gt;&amp;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	    {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create 2D version of 1D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boxes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D2::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LevelData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&lt;D2::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FarrayBox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sliceGrids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D2::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SliceSpec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slice(1,0);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injectDisjointBoxLayout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sliceGrids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srcData.getBoxes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(), slice);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// define sliced data holder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D2::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LevelData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&lt;D2::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FArrayBox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reducedData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sliceGrids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			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srcData.nComp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8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FF3CB2-4945-6F4B-82DE-ABF3B843B2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8001000" cy="515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define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ReductionCopier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to compute intersections 		 //(sum in the y-direction)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transverseDir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ReductionCopier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reduceCopier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srcData.getBoxes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sliceGrids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SumOp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op(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transverseDir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op.scale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1.0;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16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 summing operation -- sums data in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along 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lines in the y-direction 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and places sum in </a:t>
            </a:r>
            <a:r>
              <a:rPr lang="en-US" sz="1600" kern="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reducedData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*/</a:t>
            </a:r>
            <a:endParaRPr lang="en-US" sz="16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srcData.copyTo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srcData.interval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(),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reducedData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reducedData.interval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(),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reduceCopier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op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/*finally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take the data in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reducedData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(which is a 2D 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object) and 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slice to </a:t>
            </a:r>
            <a:r>
              <a:rPr lang="en-US" sz="1600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1D */</a:t>
            </a:r>
            <a:endParaRPr lang="en-US" sz="16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sliceLevelData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destData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reducedData</a:t>
            </a: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slice);</a:t>
            </a:r>
          </a:p>
          <a:p>
            <a:pPr lvl="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6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66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FF3CB2-4945-6F4B-82DE-ABF3B843B2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2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MultiDim</a:t>
            </a:r>
            <a:r>
              <a:rPr lang="en-US" dirty="0" smtClean="0"/>
              <a:t> Builds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226559"/>
          </a:xfrm>
        </p:spPr>
        <p:txBody>
          <a:bodyPr/>
          <a:lstStyle/>
          <a:p>
            <a:r>
              <a:rPr lang="en-US" dirty="0" smtClean="0"/>
              <a:t>Special build system 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BaseTools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library has no dimensionality</a:t>
            </a:r>
          </a:p>
          <a:p>
            <a:r>
              <a:rPr lang="en-US" dirty="0" smtClean="0">
                <a:cs typeface="Courier New" pitchFamily="49" charset="0"/>
              </a:rPr>
              <a:t>Other </a:t>
            </a:r>
            <a:r>
              <a:rPr lang="en-US" dirty="0" err="1" smtClean="0">
                <a:cs typeface="Courier New" pitchFamily="49" charset="0"/>
              </a:rPr>
              <a:t>Chombo</a:t>
            </a:r>
            <a:r>
              <a:rPr lang="en-US" dirty="0" smtClean="0">
                <a:cs typeface="Courier New" pitchFamily="49" charset="0"/>
              </a:rPr>
              <a:t> libraries can be used with any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DIM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Special headers placed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Chombo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/lib/include/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multidim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Chombo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MultiDim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contains </a:t>
            </a:r>
            <a:r>
              <a:rPr lang="en-US" dirty="0" err="1" smtClean="0">
                <a:cs typeface="Courier New" pitchFamily="49" charset="0"/>
              </a:rPr>
              <a:t>transdim</a:t>
            </a:r>
            <a:r>
              <a:rPr lang="en-US" dirty="0" smtClean="0">
                <a:cs typeface="Courier New" pitchFamily="49" charset="0"/>
              </a:rPr>
              <a:t> support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Slicing.H.transdim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Injection.H.transdim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Use 2 </a:t>
            </a:r>
            <a:r>
              <a:rPr lang="en-US" dirty="0" err="1" smtClean="0"/>
              <a:t>GNUmakefiles</a:t>
            </a:r>
            <a:r>
              <a:rPr lang="en-US" dirty="0" smtClean="0"/>
              <a:t> in local build directory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GNUmakefile</a:t>
            </a:r>
            <a:r>
              <a:rPr lang="en-US" dirty="0" smtClean="0"/>
              <a:t>: specifies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MINDIM, MAXDIM, MULTIDIM_MAKEFILE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GNUmakefile.multidim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cs typeface="Courier New" pitchFamily="49" charset="0"/>
              </a:rPr>
              <a:t>specifies libraries and </a:t>
            </a:r>
            <a:r>
              <a:rPr lang="en-US" dirty="0" err="1" smtClean="0">
                <a:cs typeface="Courier New" pitchFamily="49" charset="0"/>
              </a:rPr>
              <a:t>src</a:t>
            </a:r>
            <a:r>
              <a:rPr lang="en-US" dirty="0" smtClean="0">
                <a:cs typeface="Courier New" pitchFamily="49" charset="0"/>
              </a:rPr>
              <a:t> directories: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 1dLibNames, 2dLibNames, 3dLibNames, 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 1dsrc_dirs, 2dsrc_dirs, 3dsrc_dirs, …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mdsrc_dirs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(files without a compile-time dimension)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0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4012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GNUmakefile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502019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#the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location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Chombo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lib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CHOMBO_HOME = ../../../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lib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phase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MINDIM = 1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MAXDIM =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this is the local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GNUmakefile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which contains this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example's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multidim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build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info -- libraries and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directory information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MULTIDIM_MAKEFILE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GNUmakefile.multidim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this is the default target, which just invokes the all-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multidim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target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all: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all-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multidim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this file contains the basic rules used to build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multidim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codes (using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GNUmakefile.multidim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 this directory), including the shell script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 which orchestrates the make process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include $(CHOMBO_HOME)/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Make.multidim.basic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86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6666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H:\267\lectures\Yelick267.pot</Template>
  <TotalTime>1490427491</TotalTime>
  <Pages>27</Pages>
  <Words>737</Words>
  <Application>Microsoft Macintosh PowerPoint</Application>
  <PresentationFormat>Letter Paper (8.5x11 in)</PresentationFormat>
  <Paragraphs>99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Yelick267</vt:lpstr>
      <vt:lpstr>Chombo BootCamp    Lecture 3:  MultiDim Chombo    </vt:lpstr>
      <vt:lpstr>Example: Phase-space</vt:lpstr>
      <vt:lpstr>MultiDim Chombo</vt:lpstr>
      <vt:lpstr>MultiDim, cont </vt:lpstr>
      <vt:lpstr>Example : Reduction by summing in y-direction </vt:lpstr>
      <vt:lpstr>Slide 6</vt:lpstr>
      <vt:lpstr>Slide 7</vt:lpstr>
      <vt:lpstr>MultiDim Builds</vt:lpstr>
      <vt:lpstr>GNUmakefile:</vt:lpstr>
      <vt:lpstr>GNUmakefile.multidim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294-73</dc:title>
  <dc:creator>Brian Van Straalen</dc:creator>
  <cp:lastModifiedBy>Brian Van Straalen</cp:lastModifiedBy>
  <cp:revision>258</cp:revision>
  <cp:lastPrinted>2000-01-18T18:30:59Z</cp:lastPrinted>
  <dcterms:created xsi:type="dcterms:W3CDTF">2011-09-26T19:03:23Z</dcterms:created>
  <dcterms:modified xsi:type="dcterms:W3CDTF">2011-09-26T19:03:59Z</dcterms:modified>
</cp:coreProperties>
</file>